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Poppins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Montserrat Medium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bold.fntdata"/><Relationship Id="rId22" Type="http://schemas.openxmlformats.org/officeDocument/2006/relationships/font" Target="fonts/Poppins-boldItalic.fntdata"/><Relationship Id="rId21" Type="http://schemas.openxmlformats.org/officeDocument/2006/relationships/font" Target="fonts/Poppins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MontserratMedium-bold.fntdata"/><Relationship Id="rId27" Type="http://schemas.openxmlformats.org/officeDocument/2006/relationships/font" Target="fonts/Montserrat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Medium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MontserratMedium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Poppins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dea40c66b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8dea40c66b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dea40c66b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dea40c66b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dea40c66b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8dea40c66b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dea40c66b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dea40c66b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dea40c66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dea40c66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dea40c66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8dea40c66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8dea40c66b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8dea40c66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dea40c66b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dea40c66b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dea40c66b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dea40c66b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dea40c66b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8dea40c66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dea40c66b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dea40c66b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dea40c66b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dea40c66b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4.jpg"/><Relationship Id="rId5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hyperlink" Target="mailto:sainiharit2001@gmail.com" TargetMode="External"/><Relationship Id="rId10" Type="http://schemas.openxmlformats.org/officeDocument/2006/relationships/image" Target="../media/image14.png"/><Relationship Id="rId9" Type="http://schemas.openxmlformats.org/officeDocument/2006/relationships/hyperlink" Target="https://haritsaini.tech" TargetMode="External"/><Relationship Id="rId5" Type="http://schemas.openxmlformats.org/officeDocument/2006/relationships/hyperlink" Target="https://twitter.com/sainiharit8" TargetMode="External"/><Relationship Id="rId6" Type="http://schemas.openxmlformats.org/officeDocument/2006/relationships/image" Target="../media/image13.png"/><Relationship Id="rId7" Type="http://schemas.openxmlformats.org/officeDocument/2006/relationships/hyperlink" Target="https://linkedin.com/in/sainiharit" TargetMode="External"/><Relationship Id="rId8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3967425"/>
            <a:ext cx="8520600" cy="91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Poppins"/>
                <a:ea typeface="Poppins"/>
                <a:cs typeface="Poppins"/>
                <a:sym typeface="Poppins"/>
              </a:rPr>
              <a:t>SMART PARKING SYSTEM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0" l="0" r="0" t="37558"/>
          <a:stretch/>
        </p:blipFill>
        <p:spPr>
          <a:xfrm>
            <a:off x="0" y="0"/>
            <a:ext cx="9144006" cy="3806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327500"/>
            <a:ext cx="8520600" cy="5727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latin typeface="Poppins"/>
                <a:ea typeface="Poppins"/>
                <a:cs typeface="Poppins"/>
                <a:sym typeface="Poppins"/>
              </a:rPr>
              <a:t>TECHNOLOGIES USED</a:t>
            </a:r>
            <a:endParaRPr b="1" sz="30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8" name="Google Shape;118;p22"/>
          <p:cNvPicPr preferRelativeResize="0"/>
          <p:nvPr/>
        </p:nvPicPr>
        <p:blipFill rotWithShape="1">
          <a:blip r:embed="rId3">
            <a:alphaModFix/>
          </a:blip>
          <a:srcRect b="12334" l="0" r="0" t="12221"/>
          <a:stretch/>
        </p:blipFill>
        <p:spPr>
          <a:xfrm>
            <a:off x="4684750" y="3684562"/>
            <a:ext cx="4147550" cy="107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 rotWithShape="1">
          <a:blip r:embed="rId4">
            <a:alphaModFix/>
          </a:blip>
          <a:srcRect b="15140" l="0" r="0" t="15631"/>
          <a:stretch/>
        </p:blipFill>
        <p:spPr>
          <a:xfrm>
            <a:off x="5617938" y="1182038"/>
            <a:ext cx="2281175" cy="112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 rotWithShape="1">
          <a:blip r:embed="rId5">
            <a:alphaModFix/>
          </a:blip>
          <a:srcRect b="31109" l="16617" r="18341" t="29945"/>
          <a:stretch/>
        </p:blipFill>
        <p:spPr>
          <a:xfrm>
            <a:off x="5084538" y="2433300"/>
            <a:ext cx="3347971" cy="112762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/>
          <p:nvPr/>
        </p:nvSpPr>
        <p:spPr>
          <a:xfrm>
            <a:off x="445100" y="1424350"/>
            <a:ext cx="33480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Computer Vision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Firebase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Dialogflow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0" y="0"/>
            <a:ext cx="914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Poppins"/>
                <a:ea typeface="Poppins"/>
                <a:cs typeface="Poppins"/>
                <a:sym typeface="Poppins"/>
              </a:rPr>
              <a:t>ADVANTAGES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7" name="Google Shape;127;p23"/>
          <p:cNvSpPr txBox="1"/>
          <p:nvPr/>
        </p:nvSpPr>
        <p:spPr>
          <a:xfrm>
            <a:off x="253100" y="1031625"/>
            <a:ext cx="4574100" cy="3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Medium"/>
              <a:buChar char="●"/>
            </a:pPr>
            <a:r>
              <a:rPr lang="en-GB"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Can Easily be integrated with existing CCTV</a:t>
            </a:r>
            <a:endParaRPr sz="24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Medium"/>
              <a:buChar char="●"/>
            </a:pPr>
            <a:r>
              <a:rPr lang="en-GB"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Accuracy approx 100%. Since no deep learning, core Image Processing</a:t>
            </a:r>
            <a:endParaRPr sz="24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Medium"/>
              <a:buChar char="●"/>
            </a:pPr>
            <a:r>
              <a:rPr lang="en-GB"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Intelligent Language Prediction using NLP</a:t>
            </a:r>
            <a:endParaRPr sz="24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5125" y="573825"/>
            <a:ext cx="6070696" cy="4591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0" y="0"/>
            <a:ext cx="914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Poppins"/>
                <a:ea typeface="Poppins"/>
                <a:cs typeface="Poppins"/>
                <a:sym typeface="Poppins"/>
              </a:rPr>
              <a:t>ADVANTAGES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4" name="Google Shape;134;p24"/>
          <p:cNvSpPr txBox="1"/>
          <p:nvPr/>
        </p:nvSpPr>
        <p:spPr>
          <a:xfrm>
            <a:off x="253100" y="1031625"/>
            <a:ext cx="4227600" cy="3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Medium"/>
              <a:buChar char="●"/>
            </a:pPr>
            <a:r>
              <a:rPr lang="en-GB"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Reduction in Fuel Emission</a:t>
            </a:r>
            <a:endParaRPr sz="24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Medium"/>
              <a:buChar char="●"/>
            </a:pPr>
            <a:r>
              <a:rPr lang="en-GB"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Saving Time and Money</a:t>
            </a:r>
            <a:endParaRPr sz="24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Medium"/>
              <a:buChar char="●"/>
            </a:pPr>
            <a:r>
              <a:rPr lang="en-GB"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Give Parking Spaces more Public Reach</a:t>
            </a:r>
            <a:endParaRPr sz="24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6886" y="1260213"/>
            <a:ext cx="5211244" cy="3941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0999" y="820975"/>
            <a:ext cx="5692996" cy="4305678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5"/>
          <p:cNvSpPr txBox="1"/>
          <p:nvPr/>
        </p:nvSpPr>
        <p:spPr>
          <a:xfrm>
            <a:off x="469050" y="463275"/>
            <a:ext cx="24729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THANK</a:t>
            </a:r>
            <a:endParaRPr b="1" sz="4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YOU</a:t>
            </a:r>
            <a:endParaRPr b="1" sz="4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2" name="Google Shape;142;p25"/>
          <p:cNvSpPr txBox="1"/>
          <p:nvPr/>
        </p:nvSpPr>
        <p:spPr>
          <a:xfrm>
            <a:off x="375850" y="3570775"/>
            <a:ext cx="28488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HARIT SAINI</a:t>
            </a:r>
            <a:endParaRPr b="1">
              <a:solidFill>
                <a:srgbClr val="EFEF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sainiharit2001@gmail.com</a:t>
            </a:r>
            <a:endParaRPr b="1">
              <a:solidFill>
                <a:srgbClr val="EFEF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EFEF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EFEF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5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07162" y="4317600"/>
            <a:ext cx="499375" cy="49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5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8112" y="4317600"/>
            <a:ext cx="499375" cy="49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5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9050" y="4317588"/>
            <a:ext cx="499400" cy="49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283925" y="62875"/>
            <a:ext cx="5816100" cy="12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200">
                <a:latin typeface="Poppins"/>
                <a:ea typeface="Poppins"/>
                <a:cs typeface="Poppins"/>
                <a:sym typeface="Poppins"/>
              </a:rPr>
              <a:t>PROBLEMS</a:t>
            </a:r>
            <a:endParaRPr b="1" sz="72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100" y="919450"/>
            <a:ext cx="5396646" cy="4081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282025" y="3758650"/>
            <a:ext cx="79575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latin typeface="Poppins"/>
                <a:ea typeface="Poppins"/>
                <a:cs typeface="Poppins"/>
                <a:sym typeface="Poppins"/>
              </a:rPr>
              <a:t>HUGE WAITING QUEUES FOR PARKING SPACES</a:t>
            </a:r>
            <a:endParaRPr b="1" sz="35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1650" y="0"/>
            <a:ext cx="7472352" cy="3596724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>
            <p:ph type="title"/>
          </p:nvPr>
        </p:nvSpPr>
        <p:spPr>
          <a:xfrm>
            <a:off x="98150" y="182025"/>
            <a:ext cx="14547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200">
                <a:latin typeface="Consolas"/>
                <a:ea typeface="Consolas"/>
                <a:cs typeface="Consolas"/>
                <a:sym typeface="Consolas"/>
              </a:rPr>
              <a:t>1.</a:t>
            </a:r>
            <a:endParaRPr b="1" sz="72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01825" y="4322450"/>
            <a:ext cx="79575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latin typeface="Poppins"/>
                <a:ea typeface="Poppins"/>
                <a:cs typeface="Poppins"/>
                <a:sym typeface="Poppins"/>
              </a:rPr>
              <a:t>INEFFICIENT PAYMENT SYSTEM</a:t>
            </a:r>
            <a:endParaRPr b="1" sz="3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" name="Google Shape;74;p16"/>
          <p:cNvSpPr txBox="1"/>
          <p:nvPr>
            <p:ph type="title"/>
          </p:nvPr>
        </p:nvSpPr>
        <p:spPr>
          <a:xfrm>
            <a:off x="98150" y="182025"/>
            <a:ext cx="14547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200"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-GB" sz="7200">
                <a:latin typeface="Consolas"/>
                <a:ea typeface="Consolas"/>
                <a:cs typeface="Consolas"/>
                <a:sym typeface="Consolas"/>
              </a:rPr>
              <a:t>.</a:t>
            </a:r>
            <a:endParaRPr b="1" sz="72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b="9649" l="0" r="0" t="0"/>
          <a:stretch/>
        </p:blipFill>
        <p:spPr>
          <a:xfrm>
            <a:off x="1711200" y="0"/>
            <a:ext cx="7432799" cy="420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4703425" y="1997975"/>
            <a:ext cx="3912000" cy="28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100">
                <a:latin typeface="Poppins"/>
                <a:ea typeface="Poppins"/>
                <a:cs typeface="Poppins"/>
                <a:sym typeface="Poppins"/>
              </a:rPr>
              <a:t>RANDOM </a:t>
            </a:r>
            <a:br>
              <a:rPr b="1" lang="en-GB" sz="4100">
                <a:latin typeface="Poppins"/>
                <a:ea typeface="Poppins"/>
                <a:cs typeface="Poppins"/>
                <a:sym typeface="Poppins"/>
              </a:rPr>
            </a:br>
            <a:r>
              <a:rPr b="1" lang="en-GB" sz="4100">
                <a:latin typeface="Poppins"/>
                <a:ea typeface="Poppins"/>
                <a:cs typeface="Poppins"/>
                <a:sym typeface="Poppins"/>
              </a:rPr>
              <a:t>SLOT </a:t>
            </a:r>
            <a:br>
              <a:rPr b="1" lang="en-GB" sz="4100">
                <a:latin typeface="Poppins"/>
                <a:ea typeface="Poppins"/>
                <a:cs typeface="Poppins"/>
                <a:sym typeface="Poppins"/>
              </a:rPr>
            </a:br>
            <a:r>
              <a:rPr b="1" lang="en-GB" sz="4100">
                <a:latin typeface="Poppins"/>
                <a:ea typeface="Poppins"/>
                <a:cs typeface="Poppins"/>
                <a:sym typeface="Poppins"/>
              </a:rPr>
              <a:t>ALLOTMENT</a:t>
            </a:r>
            <a:endParaRPr b="1" sz="4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" name="Google Shape;81;p17"/>
          <p:cNvSpPr txBox="1"/>
          <p:nvPr>
            <p:ph type="title"/>
          </p:nvPr>
        </p:nvSpPr>
        <p:spPr>
          <a:xfrm>
            <a:off x="4703425" y="320500"/>
            <a:ext cx="14547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200"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1" lang="en-GB" sz="7200">
                <a:latin typeface="Consolas"/>
                <a:ea typeface="Consolas"/>
                <a:cs typeface="Consolas"/>
                <a:sym typeface="Consolas"/>
              </a:rPr>
              <a:t>.</a:t>
            </a:r>
            <a:endParaRPr b="1" sz="72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115809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1107825" y="166100"/>
            <a:ext cx="7378800" cy="13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100">
                <a:latin typeface="Poppins"/>
                <a:ea typeface="Poppins"/>
                <a:cs typeface="Poppins"/>
                <a:sym typeface="Poppins"/>
              </a:rPr>
              <a:t>FINDING BACK </a:t>
            </a:r>
            <a:r>
              <a:rPr b="1" lang="en-GB" sz="4100">
                <a:latin typeface="Poppins"/>
                <a:ea typeface="Poppins"/>
                <a:cs typeface="Poppins"/>
                <a:sym typeface="Poppins"/>
              </a:rPr>
              <a:t>VEHICLE</a:t>
            </a:r>
            <a:r>
              <a:rPr b="1" lang="en-GB" sz="4100">
                <a:latin typeface="Poppins"/>
                <a:ea typeface="Poppins"/>
                <a:cs typeface="Poppins"/>
                <a:sym typeface="Poppins"/>
              </a:rPr>
              <a:t> IN</a:t>
            </a:r>
            <a:endParaRPr b="1" sz="4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100">
                <a:latin typeface="Poppins"/>
                <a:ea typeface="Poppins"/>
                <a:cs typeface="Poppins"/>
                <a:sym typeface="Poppins"/>
              </a:rPr>
              <a:t>PARKING LOT</a:t>
            </a:r>
            <a:endParaRPr b="1" sz="4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" name="Google Shape;88;p18"/>
          <p:cNvSpPr txBox="1"/>
          <p:nvPr>
            <p:ph type="title"/>
          </p:nvPr>
        </p:nvSpPr>
        <p:spPr>
          <a:xfrm>
            <a:off x="74300" y="255125"/>
            <a:ext cx="1330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900"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1" lang="en-GB" sz="5900">
                <a:latin typeface="Consolas"/>
                <a:ea typeface="Consolas"/>
                <a:cs typeface="Consolas"/>
                <a:sym typeface="Consolas"/>
              </a:rPr>
              <a:t>.</a:t>
            </a:r>
            <a:endParaRPr b="1" sz="5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 b="25261" l="0" r="0" t="0"/>
          <a:stretch/>
        </p:blipFill>
        <p:spPr>
          <a:xfrm>
            <a:off x="0" y="1642700"/>
            <a:ext cx="9144003" cy="35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5949750" y="353175"/>
            <a:ext cx="281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latin typeface="Poppins"/>
                <a:ea typeface="Poppins"/>
                <a:cs typeface="Poppins"/>
                <a:sym typeface="Poppins"/>
              </a:rPr>
              <a:t>SOLUTION</a:t>
            </a:r>
            <a:endParaRPr b="1" sz="40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8000" y="1295775"/>
            <a:ext cx="5445996" cy="384772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/>
        </p:nvSpPr>
        <p:spPr>
          <a:xfrm>
            <a:off x="365975" y="385800"/>
            <a:ext cx="2814000" cy="43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 </a:t>
            </a:r>
            <a:endParaRPr b="1" sz="4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BRAKES </a:t>
            </a:r>
            <a:endParaRPr b="1" sz="4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FROM</a:t>
            </a:r>
            <a:endParaRPr b="1" sz="4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ENTRY </a:t>
            </a:r>
            <a:endParaRPr b="1" sz="4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 </a:t>
            </a:r>
            <a:endParaRPr b="1" sz="4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EXIT</a:t>
            </a:r>
            <a:endParaRPr b="1" sz="4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153425" y="197725"/>
            <a:ext cx="8520600" cy="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latin typeface="Poppins"/>
                <a:ea typeface="Poppins"/>
                <a:cs typeface="Poppins"/>
                <a:sym typeface="Poppins"/>
              </a:rPr>
              <a:t>HOW IT WORKS?</a:t>
            </a:r>
            <a:endParaRPr b="1" sz="4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21275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>
                <a:latin typeface="Montserrat"/>
                <a:ea typeface="Montserrat"/>
                <a:cs typeface="Montserrat"/>
                <a:sym typeface="Montserrat"/>
              </a:rPr>
              <a:t>STEP 1</a:t>
            </a:r>
            <a:endParaRPr b="1" u="sng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Ok Google, I wanna park my car at City Square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47075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>
                <a:latin typeface="Montserrat"/>
                <a:ea typeface="Montserrat"/>
                <a:cs typeface="Montserrat"/>
                <a:sym typeface="Montserrat"/>
              </a:rPr>
              <a:t>STEP 2</a:t>
            </a:r>
            <a:endParaRPr b="1" u="sng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Just enter your email and plate number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THAT’S ALL!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900" y="2902847"/>
            <a:ext cx="3406802" cy="139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 rotWithShape="1">
          <a:blip r:embed="rId4">
            <a:alphaModFix/>
          </a:blip>
          <a:srcRect b="49998" l="5579" r="5579" t="27886"/>
          <a:stretch/>
        </p:blipFill>
        <p:spPr>
          <a:xfrm>
            <a:off x="4995125" y="3185200"/>
            <a:ext cx="3343276" cy="83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212750" y="266600"/>
            <a:ext cx="4260300" cy="23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>
                <a:latin typeface="Montserrat"/>
                <a:ea typeface="Montserrat"/>
                <a:cs typeface="Montserrat"/>
                <a:sym typeface="Montserrat"/>
              </a:rPr>
              <a:t>STEP 3</a:t>
            </a:r>
            <a:endParaRPr b="1" u="sng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Realtime optimized slot allotment using Computer Vision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Slot shared to user with Location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4473050" y="266600"/>
            <a:ext cx="4260300" cy="24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>
                <a:latin typeface="Montserrat"/>
                <a:ea typeface="Montserrat"/>
                <a:cs typeface="Montserrat"/>
                <a:sym typeface="Montserrat"/>
              </a:rPr>
              <a:t>STEP 4</a:t>
            </a:r>
            <a:endParaRPr b="1" u="sng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Automated Parking Detection.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TimeStamp Recorded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212750" y="2946775"/>
            <a:ext cx="8520600" cy="17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>
                <a:latin typeface="Montserrat"/>
                <a:ea typeface="Montserrat"/>
                <a:cs typeface="Montserrat"/>
                <a:sym typeface="Montserrat"/>
              </a:rPr>
              <a:t>STEP 5</a:t>
            </a:r>
            <a:endParaRPr b="1" u="sng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User can TRACK BACK using location link.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Unpark detected using CV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Rent calculated and added to user for online payment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